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5" r:id="rId11"/>
    <p:sldId id="264" r:id="rId12"/>
    <p:sldId id="269" r:id="rId13"/>
    <p:sldId id="268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76B"/>
    <a:srgbClr val="AF52DE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4"/>
    <p:restoredTop sz="94696"/>
  </p:normalViewPr>
  <p:slideViewPr>
    <p:cSldViewPr snapToGrid="0" snapToObjects="1">
      <p:cViewPr varScale="1">
        <p:scale>
          <a:sx n="160" d="100"/>
          <a:sy n="160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01.06.2021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01.06.2021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01.06.2021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01.06.2021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01.06.2021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01.06.2021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63002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Создание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10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8552553" cy="128389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пользовательских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11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00" y="1005548"/>
            <a:ext cx="3052800" cy="58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2429410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Отклики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0" y="1170276"/>
            <a:ext cx="2948095" cy="55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844841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Профиль пользователя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00" y="1170000"/>
            <a:ext cx="2948095" cy="55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Тестирование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718691" y="2278800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774851" y="2278800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718691" y="4737661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774851" y="4737600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718691" y="1530084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369151" y="1591073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28650" y="1530085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18660" y="2277963"/>
            <a:ext cx="27504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задачи.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успешно.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Основные результаты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15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Актуальность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2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363601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Цель и задачи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910708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Century Gothic" panose="020B0502020202020204" pitchFamily="34" charset="0"/>
              </a:rPr>
              <a:t>Цель</a:t>
            </a:r>
            <a:r>
              <a:rPr lang="en-RU" sz="20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3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3060735" y="1521743"/>
            <a:ext cx="446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Разработка </a:t>
            </a:r>
            <a:r>
              <a:rPr lang="en-US" sz="2000" dirty="0">
                <a:latin typeface="Century Gothic" panose="020B0502020202020204" pitchFamily="34" charset="0"/>
              </a:rPr>
              <a:t>iOS-</a:t>
            </a:r>
            <a:r>
              <a:rPr lang="ru-RU" sz="20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429000"/>
            <a:ext cx="1105107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/>
              <a:t>Задачи</a:t>
            </a:r>
            <a:r>
              <a:rPr lang="en-RU" sz="2000" b="1" dirty="0"/>
              <a:t>:</a:t>
            </a:r>
          </a:p>
          <a:p>
            <a:pPr marL="0" indent="0">
              <a:buNone/>
            </a:pPr>
            <a:endParaRPr lang="en-RU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3060735" y="3351099"/>
            <a:ext cx="54541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b="1" dirty="0">
                <a:latin typeface="Century Gothic" panose="020B0502020202020204" pitchFamily="34" charset="0"/>
              </a:rPr>
              <a:t>1</a:t>
            </a:r>
            <a:r>
              <a:rPr lang="en-US" sz="2000" b="1" dirty="0">
                <a:latin typeface="Century Gothic" panose="020B0502020202020204" pitchFamily="34" charset="0"/>
              </a:rPr>
              <a:t>. </a:t>
            </a:r>
            <a:r>
              <a:rPr lang="ru-RU" sz="20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2.</a:t>
            </a:r>
            <a:r>
              <a:rPr lang="ru-RU" sz="2000" b="1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3. </a:t>
            </a:r>
            <a:r>
              <a:rPr lang="ru-RU" sz="20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b="1" dirty="0">
                <a:latin typeface="Century Gothic" panose="020B0502020202020204" pitchFamily="34" charset="0"/>
              </a:rPr>
              <a:t>4. </a:t>
            </a:r>
            <a:r>
              <a:rPr lang="ru-RU" sz="20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Обзор аналогов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4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Неоднородный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2"/>
            <a:ext cx="8368866" cy="864000"/>
          </a:xfrm>
        </p:spPr>
        <p:txBody>
          <a:bodyPr>
            <a:no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5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D79DF-2324-1940-9C9F-5BA9CFFF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24" y="1091385"/>
            <a:ext cx="468675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7236993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6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0EC17-E623-9644-86A4-6B7F68D5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50" y="1227600"/>
            <a:ext cx="5738300" cy="54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4000"/>
          </a:xfrm>
        </p:spPr>
        <p:txBody>
          <a:bodyPr/>
          <a:lstStyle/>
          <a:p>
            <a:r>
              <a:rPr lang="ru-RU" b="1" dirty="0">
                <a:latin typeface="Century Gothic" panose="020B0502020202020204" pitchFamily="34" charset="0"/>
              </a:rPr>
              <a:t>Реализация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717447"/>
            <a:ext cx="7979323" cy="40921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7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49" y="1717448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63" y="2402206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4" y="3261018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3769479" cy="8640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Авторизация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8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4" y="1170276"/>
            <a:ext cx="2948096" cy="55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363600"/>
            <a:ext cx="6734483" cy="864000"/>
          </a:xfrm>
        </p:spPr>
        <p:txBody>
          <a:bodyPr>
            <a:normAutofit/>
          </a:bodyPr>
          <a:lstStyle/>
          <a:p>
            <a:r>
              <a:rPr lang="ru-RU" b="1" dirty="0">
                <a:latin typeface="Century Gothic" panose="020B0502020202020204" pitchFamily="34" charset="0"/>
              </a:rPr>
              <a:t>Список всех задач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>
                <a:latin typeface="Century Gothic" panose="020B0502020202020204" pitchFamily="34" charset="0"/>
              </a:rPr>
              <a:t>9</a:t>
            </a:fld>
            <a:r>
              <a:rPr lang="ru-RU" dirty="0">
                <a:latin typeface="Century Gothic" panose="020B0502020202020204" pitchFamily="34" charset="0"/>
              </a:rPr>
              <a:t>/15</a:t>
            </a:r>
            <a:endParaRPr lang="en-RU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70276"/>
            <a:ext cx="2948095" cy="55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5" y="1170000"/>
            <a:ext cx="2948095" cy="55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3302</TotalTime>
  <Words>331</Words>
  <Application>Microsoft Macintosh PowerPoint</Application>
  <PresentationFormat>On-screen Show (4:3)</PresentationFormat>
  <Paragraphs>99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Авторизация</vt:lpstr>
      <vt:lpstr>Список всех задач</vt:lpstr>
      <vt:lpstr>Создание задачи</vt:lpstr>
      <vt:lpstr>Список пользовательских задач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72</cp:revision>
  <dcterms:created xsi:type="dcterms:W3CDTF">2021-05-26T05:33:33Z</dcterms:created>
  <dcterms:modified xsi:type="dcterms:W3CDTF">2021-06-01T13:11:27Z</dcterms:modified>
</cp:coreProperties>
</file>